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86" d="100"/>
          <a:sy n="86" d="100"/>
        </p:scale>
        <p:origin x="557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9/5/2022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9/5/2022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9/5/2022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9/5/2022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9/5/2022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9/5/2022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9/5/2022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9/5/2022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9/5/2022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9/5/2022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9/5/2022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9/5/2022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9/5/2022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9/5/2022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9/5/2022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9/5/2022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9/5/2022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9/5/2022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sWjZG8VxIw" TargetMode="External"/><Relationship Id="rId7" Type="http://schemas.openxmlformats.org/officeDocument/2006/relationships/image" Target="../media/image4.jpeg"/><Relationship Id="rId2" Type="http://schemas.openxmlformats.org/officeDocument/2006/relationships/hyperlink" Target="https://www.youtube.com/watch?v=HwWQUXnD0oo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_OQq26TSXe0" TargetMode="External"/><Relationship Id="rId5" Type="http://schemas.openxmlformats.org/officeDocument/2006/relationships/hyperlink" Target="https://www.youtube.com/watch?v=dbsJRiDnxyo" TargetMode="External"/><Relationship Id="rId4" Type="http://schemas.openxmlformats.org/officeDocument/2006/relationships/hyperlink" Target="https://www.youtube.com/watch?v=t7nONUOYiCI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L5u76t9XuE" TargetMode="External"/><Relationship Id="rId2" Type="http://schemas.openxmlformats.org/officeDocument/2006/relationships/hyperlink" Target="https://www.youtube.com/watch?v=is68rlOzEio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hyperlink" Target="https://www.youtube.com/watch?v=NZ_4f0ZmrY8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YSxOj6W7IQ" TargetMode="External"/><Relationship Id="rId2" Type="http://schemas.openxmlformats.org/officeDocument/2006/relationships/hyperlink" Target="https://www.youtube.com/watch?v=iySn1DnKPX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Band Instruments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5</a:t>
            </a:r>
            <a:r>
              <a:rPr lang="en-US" sz="2400" baseline="30000" dirty="0"/>
              <a:t>th</a:t>
            </a:r>
            <a:r>
              <a:rPr lang="en-US" sz="2400" dirty="0"/>
              <a:t> Grade Band</a:t>
            </a:r>
          </a:p>
        </p:txBody>
      </p:sp>
    </p:spTree>
    <p:extLst>
      <p:ext uri="{BB962C8B-B14F-4D97-AF65-F5344CB8AC3E}">
        <p14:creationId xmlns:p14="http://schemas.microsoft.com/office/powerpoint/2010/main" val="2334117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104008"/>
            <a:ext cx="9613861" cy="4412202"/>
          </a:xfrm>
        </p:spPr>
        <p:txBody>
          <a:bodyPr>
            <a:normAutofit/>
          </a:bodyPr>
          <a:lstStyle/>
          <a:p>
            <a:r>
              <a:rPr lang="en-US" dirty="0"/>
              <a:t>Made of metal</a:t>
            </a:r>
          </a:p>
          <a:p>
            <a:r>
              <a:rPr lang="en-US" dirty="0"/>
              <a:t>Has a cone or bowl shaped mouthpiece</a:t>
            </a:r>
          </a:p>
          <a:p>
            <a:r>
              <a:rPr lang="en-US" dirty="0"/>
              <a:t>Makes sound by “buzzing” into the mouthpiece</a:t>
            </a:r>
          </a:p>
          <a:p>
            <a:r>
              <a:rPr lang="en-US" dirty="0"/>
              <a:t>Includes Tuba, Baritone, Trombone, French Horn, and Trumpet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1900" dirty="0">
                <a:hlinkClick r:id="rId2"/>
              </a:rPr>
              <a:t>GoPro on Trombone: Star Wars - Imperial March - YouTube</a:t>
            </a:r>
            <a:endParaRPr lang="en-US" sz="1900" dirty="0"/>
          </a:p>
          <a:p>
            <a:pPr marL="0" indent="0">
              <a:buNone/>
            </a:pPr>
            <a:r>
              <a:rPr lang="en-US" sz="1900" dirty="0" err="1">
                <a:hlinkClick r:id="rId3"/>
              </a:rPr>
              <a:t>Quaratine</a:t>
            </a:r>
            <a:r>
              <a:rPr lang="en-US" sz="1900" dirty="0">
                <a:hlinkClick r:id="rId3"/>
              </a:rPr>
              <a:t> Quartet - Super Mario Brothers - YouTube</a:t>
            </a:r>
            <a:endParaRPr lang="en-US" sz="1900" dirty="0"/>
          </a:p>
          <a:p>
            <a:pPr marL="0" indent="0">
              <a:buNone/>
            </a:pPr>
            <a:r>
              <a:rPr lang="en-US" sz="1900" dirty="0">
                <a:hlinkClick r:id="rId4"/>
              </a:rPr>
              <a:t>Fun Tuba Songs: Top 10 Epic Songs for Band Kids (NO Baby Shark!) – YouTube</a:t>
            </a:r>
            <a:endParaRPr lang="en-US" sz="1900" dirty="0"/>
          </a:p>
          <a:p>
            <a:pPr marL="0" indent="0">
              <a:buNone/>
            </a:pPr>
            <a:r>
              <a:rPr lang="en-US" sz="1900" dirty="0">
                <a:hlinkClick r:id="rId5"/>
              </a:rPr>
              <a:t>Lewis Capaldi: Someone You Loved - French Horn Solo – YouTube</a:t>
            </a:r>
            <a:endParaRPr lang="en-US" sz="1900" dirty="0"/>
          </a:p>
          <a:p>
            <a:pPr marL="0" indent="0">
              <a:buNone/>
            </a:pPr>
            <a:r>
              <a:rPr lang="en-US" sz="1900" dirty="0">
                <a:hlinkClick r:id="rId6"/>
              </a:rPr>
              <a:t>TOP 10 MOST POPULAR TRUMPET SONGS (with Sheet Music / Notes) - YouTube</a:t>
            </a:r>
            <a:endParaRPr lang="en-US" sz="19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Image result for brass instrument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880" y="183245"/>
            <a:ext cx="4062759" cy="3112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0528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Woodwind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3587677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Made of wood, plastic, or metal</a:t>
            </a:r>
          </a:p>
          <a:p>
            <a:endParaRPr lang="en-US" dirty="0"/>
          </a:p>
          <a:p>
            <a:r>
              <a:rPr lang="en-US" dirty="0"/>
              <a:t>Have lots of keys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Make sound by a vibrating reed, or the splitting of air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Includes flute, clarinet, bass clarinet, alto saxophone, tenor saxophone, and baritone saxophone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Havana - Camila Cabello Flute Cover - YouTube</a:t>
            </a:r>
            <a:endParaRPr lang="en-US" dirty="0"/>
          </a:p>
          <a:p>
            <a:pPr marL="0" indent="0">
              <a:buNone/>
            </a:pPr>
            <a:r>
              <a:rPr lang="en-US" dirty="0">
                <a:hlinkClick r:id="rId3"/>
              </a:rPr>
              <a:t>SHAKE IT OFF - S.WITH(</a:t>
            </a:r>
            <a:r>
              <a:rPr lang="ko-KR" altLang="en-US" dirty="0">
                <a:hlinkClick r:id="rId3"/>
              </a:rPr>
              <a:t>에스윗</a:t>
            </a:r>
            <a:r>
              <a:rPr lang="en-US" altLang="ko-KR" dirty="0">
                <a:hlinkClick r:id="rId3"/>
              </a:rPr>
              <a:t>) </a:t>
            </a:r>
            <a:r>
              <a:rPr lang="en-US" dirty="0">
                <a:hlinkClick r:id="rId3"/>
              </a:rPr>
              <a:t>SAXOPHONE QUARTET – YouTube</a:t>
            </a:r>
            <a:endParaRPr lang="en-US" dirty="0"/>
          </a:p>
          <a:p>
            <a:pPr marL="0" indent="0">
              <a:buNone/>
            </a:pPr>
            <a:r>
              <a:rPr lang="en-US" dirty="0">
                <a:hlinkClick r:id="rId4"/>
              </a:rPr>
              <a:t>You've Got a Friend in Me - Clarinet Quartet – YouTube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2050" name="Picture 2" descr="Image result for woodwind instrument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486" y="227435"/>
            <a:ext cx="5747659" cy="3458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5824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4092502"/>
          </a:xfrm>
        </p:spPr>
        <p:txBody>
          <a:bodyPr/>
          <a:lstStyle/>
          <a:p>
            <a:r>
              <a:rPr lang="en-US" dirty="0"/>
              <a:t>Made of many things</a:t>
            </a:r>
          </a:p>
          <a:p>
            <a:endParaRPr lang="en-US" dirty="0"/>
          </a:p>
          <a:p>
            <a:r>
              <a:rPr lang="en-US" dirty="0"/>
              <a:t>Makes sound by hitting or scraping</a:t>
            </a:r>
          </a:p>
          <a:p>
            <a:endParaRPr lang="en-US" dirty="0"/>
          </a:p>
          <a:p>
            <a:r>
              <a:rPr lang="en-US" dirty="0"/>
              <a:t>Includes many instruments, including snare drum, bass drum, timpani, bells, xylophone, and many more!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hlinkClick r:id="rId2"/>
              </a:rPr>
              <a:t>https://www.youtube.com/watch?v=iySn1DnKPXM</a:t>
            </a:r>
            <a:endParaRPr lang="en-US" dirty="0"/>
          </a:p>
          <a:p>
            <a:pPr marL="0" indent="0">
              <a:buNone/>
            </a:pPr>
            <a:r>
              <a:rPr lang="en-US" dirty="0">
                <a:hlinkClick r:id="rId3"/>
              </a:rPr>
              <a:t>https://www.youtube.com/watch?v=SYSxOj6W7IQ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3074" name="Picture 2" descr="Image result for percussion instrument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324" y="213857"/>
            <a:ext cx="505777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1490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Band Instruments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School Owned Instruments</a:t>
            </a:r>
          </a:p>
          <a:p>
            <a:pPr lvl="1"/>
            <a:r>
              <a:rPr lang="en-US" dirty="0"/>
              <a:t>Tuba, Baritone, French Horn, Tenor Saxophone, Baritone Saxophone, Bass Clarinet, Most Percussion instruments.</a:t>
            </a:r>
          </a:p>
          <a:p>
            <a:pPr lvl="2"/>
            <a:r>
              <a:rPr lang="en-US" dirty="0"/>
              <a:t>These may be rented for $30 per semester, or $60 per year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Other instruments can be purchased through Taylor Music in Aberdeen.</a:t>
            </a:r>
          </a:p>
          <a:p>
            <a:pPr lvl="2"/>
            <a:r>
              <a:rPr lang="en-US" dirty="0"/>
              <a:t>Monthly </a:t>
            </a:r>
            <a:r>
              <a:rPr lang="en-US"/>
              <a:t>payment program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815369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1804</TotalTime>
  <Words>288</Words>
  <Application>Microsoft Office PowerPoint</Application>
  <PresentationFormat>Widescreen</PresentationFormat>
  <Paragraphs>42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Trebuchet MS</vt:lpstr>
      <vt:lpstr>Berlin</vt:lpstr>
      <vt:lpstr>Band Instruments</vt:lpstr>
      <vt:lpstr>Brass</vt:lpstr>
      <vt:lpstr>Woodwind</vt:lpstr>
      <vt:lpstr>Percussion</vt:lpstr>
      <vt:lpstr>Band Instruments </vt:lpstr>
    </vt:vector>
  </TitlesOfParts>
  <Company>Groton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Band Instruments</dc:title>
  <dc:creator>Groton School</dc:creator>
  <cp:lastModifiedBy>Yeigh, Desiree</cp:lastModifiedBy>
  <cp:revision>9</cp:revision>
  <dcterms:created xsi:type="dcterms:W3CDTF">2016-10-03T14:50:43Z</dcterms:created>
  <dcterms:modified xsi:type="dcterms:W3CDTF">2022-09-05T21:04:37Z</dcterms:modified>
</cp:coreProperties>
</file>